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slides/slide25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s/slide2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s/slide20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89" r:id="rId2"/>
    <p:sldId id="264" r:id="rId3"/>
    <p:sldId id="274" r:id="rId4"/>
    <p:sldId id="272" r:id="rId5"/>
    <p:sldId id="265" r:id="rId6"/>
    <p:sldId id="275" r:id="rId7"/>
    <p:sldId id="281" r:id="rId8"/>
    <p:sldId id="282" r:id="rId9"/>
    <p:sldId id="269" r:id="rId10"/>
    <p:sldId id="267" r:id="rId11"/>
    <p:sldId id="268" r:id="rId12"/>
    <p:sldId id="266" r:id="rId13"/>
    <p:sldId id="270" r:id="rId14"/>
    <p:sldId id="280" r:id="rId15"/>
    <p:sldId id="285" r:id="rId16"/>
    <p:sldId id="279" r:id="rId17"/>
    <p:sldId id="284" r:id="rId18"/>
    <p:sldId id="292" r:id="rId19"/>
    <p:sldId id="286" r:id="rId20"/>
    <p:sldId id="271" r:id="rId21"/>
    <p:sldId id="273" r:id="rId22"/>
    <p:sldId id="276" r:id="rId23"/>
    <p:sldId id="277" r:id="rId24"/>
    <p:sldId id="287" r:id="rId25"/>
    <p:sldId id="288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B3662-2D05-2F45-8BBA-1910795A314E}" type="datetimeFigureOut">
              <a:rPr lang="en-US" smtClean="0"/>
              <a:pPr/>
              <a:t>8/31/11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4AD52-A1F1-C24F-B5B6-3C6AC21114A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2-10 at 1.00.49 PM.png"/>
          <p:cNvPicPr>
            <a:picLocks noGrp="1" noChangeAspect="1"/>
          </p:cNvPicPr>
          <p:nvPr>
            <p:ph idx="1"/>
          </p:nvPr>
        </p:nvPicPr>
        <p:blipFill>
          <a:blip r:embed="rId2"/>
          <a:srcRect t="-1271" b="-1271"/>
          <a:stretch>
            <a:fillRect/>
          </a:stretch>
        </p:blipFill>
        <p:spPr/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2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7039" r="-17039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8813" r="-1881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70882" r="-7088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2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2583" r="-1258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010914_107.jpg"/>
          <p:cNvPicPr>
            <a:picLocks noGrp="1" noChangeAspect="1"/>
          </p:cNvPicPr>
          <p:nvPr>
            <p:ph idx="1"/>
          </p:nvPr>
        </p:nvPicPr>
        <p:blipFill>
          <a:blip r:embed="rId2"/>
          <a:srcRect l="-67255" r="-67255"/>
          <a:stretch>
            <a:fillRect/>
          </a:stretch>
        </p:blipFill>
        <p:spPr/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2-03 at 12.11.29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81376" r="-81376"/>
          <a:stretch>
            <a:fillRect/>
          </a:stretch>
        </p:blipFill>
        <p:spPr/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100809_107.jpg"/>
          <p:cNvPicPr>
            <a:picLocks noGrp="1" noChangeAspect="1"/>
          </p:cNvPicPr>
          <p:nvPr>
            <p:ph idx="1"/>
          </p:nvPr>
        </p:nvPicPr>
        <p:blipFill>
          <a:blip r:embed="rId2"/>
          <a:srcRect l="-69804" r="-69804"/>
          <a:stretch>
            <a:fillRect/>
          </a:stretch>
        </p:blipFill>
        <p:spPr/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2-03 at 12.08.55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3250" r="-3250"/>
          <a:stretch>
            <a:fillRect/>
          </a:stretch>
        </p:blipFill>
        <p:spPr/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2-11 at 12.12.42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742" r="-6742"/>
          <a:stretch>
            <a:fillRect/>
          </a:stretch>
        </p:blipFill>
        <p:spPr/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2-03 at 12.19.57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1334" r="-21334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31017" r="-3101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5227" r="-1522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5379" r="-15379"/>
          <a:stretch>
            <a:fillRect/>
          </a:stretch>
        </p:blipFill>
        <p:spPr/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58269" r="-58269"/>
          <a:stretch>
            <a:fillRect/>
          </a:stretch>
        </p:blipFill>
        <p:spPr/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2.png"/>
          <p:cNvPicPr>
            <a:picLocks noGrp="1" noChangeAspect="1"/>
          </p:cNvPicPr>
          <p:nvPr>
            <p:ph idx="1"/>
          </p:nvPr>
        </p:nvPicPr>
        <p:blipFill>
          <a:blip r:embed="rId2"/>
          <a:srcRect l="-57589" r="-57589"/>
          <a:stretch>
            <a:fillRect/>
          </a:stretch>
        </p:blipFill>
        <p:spPr/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2-03 at 12.21.57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48841" r="-48841"/>
          <a:stretch>
            <a:fillRect/>
          </a:stretch>
        </p:blipFill>
        <p:spPr/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2-03 at 12.23.40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7099" r="-17099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2.png"/>
          <p:cNvPicPr>
            <a:picLocks noGrp="1" noChangeAspect="1"/>
          </p:cNvPicPr>
          <p:nvPr>
            <p:ph idx="1"/>
          </p:nvPr>
        </p:nvPicPr>
        <p:blipFill>
          <a:blip r:embed="rId2"/>
          <a:srcRect l="-9961" r="-9961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0382" r="-10382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54705" r="-54705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3.png"/>
          <p:cNvPicPr>
            <a:picLocks noGrp="1" noChangeAspect="1"/>
          </p:cNvPicPr>
          <p:nvPr>
            <p:ph idx="1"/>
          </p:nvPr>
        </p:nvPicPr>
        <p:blipFill>
          <a:blip r:embed="rId2"/>
          <a:srcRect l="-55494" r="-55494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2-03 at 12.05.59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59190" r="-59190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1-02-03 at 12.05.15 P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0490" r="-10490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icture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16307" r="-1630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0</Words>
  <Application>Microsoft Macintosh PowerPoint</Application>
  <PresentationFormat>On-screen Show (4:3)</PresentationFormat>
  <Paragraphs>0</Paragraphs>
  <Slides>25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Westminster</dc:creator>
  <cp:lastModifiedBy>Westminster</cp:lastModifiedBy>
  <cp:revision>9</cp:revision>
  <cp:lastPrinted>2011-02-03T18:24:37Z</cp:lastPrinted>
  <dcterms:created xsi:type="dcterms:W3CDTF">2011-08-31T20:08:12Z</dcterms:created>
  <dcterms:modified xsi:type="dcterms:W3CDTF">2011-08-31T20:11:30Z</dcterms:modified>
</cp:coreProperties>
</file>